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</p:sldIdLst>
  <p:sldSz cx="18288000" cy="10287000"/>
  <p:notesSz cx="6858000" cy="9144000"/>
  <p:embeddedFontLst>
    <p:embeddedFont>
      <p:font typeface="Zen Maru Gothic" panose="020B0604020202020204" charset="-128"/>
      <p:regular r:id="rId17"/>
    </p:embeddedFont>
    <p:embeddedFont>
      <p:font typeface="Zen Maru Gothic Bold" panose="020B0604020202020204" charset="-128"/>
      <p:regular r:id="rId18"/>
    </p:embeddedFont>
    <p:embeddedFont>
      <p:font typeface="Arial Bold" panose="020B0704020202020204" pitchFamily="34" charset="0"/>
      <p:regular r:id="rId19"/>
      <p:bold r:id="rId20"/>
    </p:embeddedFont>
    <p:embeddedFont>
      <p:font typeface="Hind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27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srinivass07/Edunet-and-IBM-Skill-build-Internship" TargetMode="External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669802" y="4646552"/>
            <a:ext cx="16948398" cy="5007224"/>
            <a:chOff x="0" y="0"/>
            <a:chExt cx="22597864" cy="66762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597872" cy="6676263"/>
            </a:xfrm>
            <a:custGeom>
              <a:avLst/>
              <a:gdLst/>
              <a:ahLst/>
              <a:cxnLst/>
              <a:rect l="l" t="t" r="r" b="b"/>
              <a:pathLst>
                <a:path w="22597872" h="6676263">
                  <a:moveTo>
                    <a:pt x="0" y="0"/>
                  </a:moveTo>
                  <a:lnTo>
                    <a:pt x="22597872" y="0"/>
                  </a:lnTo>
                  <a:lnTo>
                    <a:pt x="22597872" y="6676263"/>
                  </a:lnTo>
                  <a:lnTo>
                    <a:pt x="0" y="6676263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pPr algn="ctr"/>
              <a:endParaRPr lang="en-US" dirty="0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194385" y="2214121"/>
            <a:ext cx="13533120" cy="782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 dirty="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 College - </a:t>
            </a:r>
            <a:r>
              <a:rPr lang="en-US" sz="5400" dirty="0" err="1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ChatBot</a:t>
            </a:r>
            <a:endParaRPr lang="en-US" sz="5400" dirty="0">
              <a:solidFill>
                <a:srgbClr val="1CADE4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-403233" y="1501952"/>
            <a:ext cx="18907092" cy="880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CAPSTONE PROJECT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007C6E-45E7-D670-4F34-FA58A35634EF}"/>
              </a:ext>
            </a:extLst>
          </p:cNvPr>
          <p:cNvSpPr txBox="1"/>
          <p:nvPr/>
        </p:nvSpPr>
        <p:spPr>
          <a:xfrm>
            <a:off x="3484360" y="6134100"/>
            <a:ext cx="10765039" cy="16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3600" dirty="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 Presented By:</a:t>
            </a:r>
          </a:p>
          <a:p>
            <a:pPr algn="ctr">
              <a:lnSpc>
                <a:spcPts val="6480"/>
              </a:lnSpc>
            </a:pPr>
            <a:r>
              <a:rPr lang="en-US" sz="3600" dirty="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Srinivas S - BMSIT - EEE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97757" y="2197687"/>
            <a:ext cx="16361543" cy="16661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162" lvl="1" indent="-230581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Personalized Assistance: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Implement machine learning algorithms to offer personalized recommendations and adaptive guidance. </a:t>
            </a:r>
          </a:p>
          <a:p>
            <a:pPr marL="461162" lvl="1" indent="-230581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Multilingual Support: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Integrate language translation capabilities to cater to diverse applicant demographics. </a:t>
            </a:r>
          </a:p>
          <a:p>
            <a:pPr marL="461486" lvl="1" indent="-230743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Enhanced Features: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Incorporate virtual campus tours, interactive FAQs, and real-time application status updates.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94945" y="1322233"/>
            <a:ext cx="16361544" cy="694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2"/>
              </a:lnSpc>
            </a:pPr>
            <a:r>
              <a:rPr lang="en-US" sz="495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Future scope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References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2157635"/>
            <a:ext cx="16361543" cy="583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1510" lvl="1" indent="-325755" algn="l">
              <a:lnSpc>
                <a:spcPts val="4752"/>
              </a:lnSpc>
              <a:buFont typeface="Arial"/>
              <a:buChar char="•"/>
            </a:pPr>
            <a:r>
              <a:rPr lang="en-US" sz="3600" spc="-2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IBM watsonx Assistant tutorial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8" y="1003704"/>
            <a:ext cx="16361544" cy="79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00B0F0"/>
                </a:solidFill>
                <a:latin typeface="Arial Bold"/>
                <a:ea typeface="Arial Bold"/>
                <a:cs typeface="Arial Bold"/>
                <a:sym typeface="Arial Bold"/>
              </a:rPr>
              <a:t>course certificate 1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FCC9070-FF7C-1F7F-A46F-863551080E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1911208"/>
            <a:ext cx="9105900" cy="742805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8" y="1003704"/>
            <a:ext cx="16361544" cy="79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00B0F0"/>
                </a:solidFill>
                <a:latin typeface="Arial Bold"/>
                <a:ea typeface="Arial Bold"/>
                <a:cs typeface="Arial Bold"/>
                <a:sym typeface="Arial Bold"/>
              </a:rPr>
              <a:t>course certificate 2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D5A181-4B26-3260-DB95-8ABEFDAC5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2799767"/>
            <a:ext cx="9067800" cy="741376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8" y="983808"/>
            <a:ext cx="16361544" cy="697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dirty="0">
                <a:solidFill>
                  <a:srgbClr val="00B0F0"/>
                </a:solidFill>
                <a:latin typeface="Arial Bold"/>
                <a:ea typeface="Arial Bold"/>
                <a:cs typeface="Arial Bold"/>
                <a:sym typeface="Arial Bold"/>
              </a:rPr>
              <a:t> Lab course certificate 3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9E66A7-4A81-8050-6E8E-D663B2C262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781300"/>
            <a:ext cx="8648700" cy="660664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286001" y="4109322"/>
            <a:ext cx="13765236" cy="1982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2060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44975" y="1201956"/>
            <a:ext cx="15590520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002060"/>
                </a:solidFill>
                <a:latin typeface="Arial Bold"/>
                <a:ea typeface="Arial Bold"/>
                <a:cs typeface="Arial Bold"/>
                <a:sym typeface="Arial Bold"/>
              </a:rPr>
              <a:t>OUTLINE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97703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Proposed System/Solution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System Development Approach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Conclusion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Future Scope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References</a:t>
            </a:r>
          </a:p>
          <a:p>
            <a:pPr marL="542925" lvl="1" indent="-271462" algn="l">
              <a:lnSpc>
                <a:spcPts val="3960"/>
              </a:lnSpc>
            </a:pPr>
            <a:endParaRPr lang="en-US" sz="3000">
              <a:solidFill>
                <a:srgbClr val="404040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977037"/>
            <a:ext cx="16345650" cy="2526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Challenges in streamlining the college admission process for prospective students.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Need for a user-friendly and efficient system to provide accurate information and guidance.</a:t>
            </a:r>
          </a:p>
          <a:p>
            <a:pPr marL="542925" lvl="1" indent="-271462" algn="l">
              <a:lnSpc>
                <a:spcPts val="3960"/>
              </a:lnSpc>
            </a:pPr>
            <a:endParaRPr lang="en-US" sz="3000">
              <a:solidFill>
                <a:srgbClr val="000000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Proposed Solution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3228" y="2050608"/>
            <a:ext cx="15838944" cy="4180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User Interaction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Engages users in natural language conversations, guiding them through the admission process.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Information Collection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Securely gathers essential user data such as name, contact details, exam scores, and course preferences.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Query Handling: 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Responds promptly and accurately to inquiries about course details, admission criteria, application status, and general college information.</a:t>
            </a:r>
          </a:p>
          <a:p>
            <a:pPr marL="461162" lvl="1" indent="-230581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User Guidance: 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Offers step-by-step assistance on completing applications, submission deadlines, and required documentation.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Feedback Mechanism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Incorporates user feedback to continuously improve response accuracy and user satisfaction.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25278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System  Approach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2030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Technology Used: </a:t>
            </a: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IBM Watson Assistant for natural language processing and dialog management.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System Requirements: </a:t>
            </a: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Compatible with modern web browsers and mobile devices.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Developed a college admission chatbot aimed at simplifying and enhancing the application process for prospective students.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Facilitates intuitive and efficient interaction through natural language processing capabilities.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Ensures secure and confidential handling of user data throughout the application journey.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Enhances user experience by providing timely and accurate information tailored to individual queries.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Feedback mechanism enables ongoing refinement of chatbot responses based on user interactions.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AEA4AAD-37B9-2101-84DC-404A05B9A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999" y="2593856"/>
            <a:ext cx="4297505" cy="605249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42229DD-7B04-7C3F-C248-B648057F8A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926472"/>
            <a:ext cx="3733800" cy="579735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E7013CB-5C8C-13FC-D57B-730E96FE0D8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400" y="2926472"/>
            <a:ext cx="3171400" cy="56007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28700" y="2136333"/>
            <a:ext cx="5334045" cy="5387924"/>
          </a:xfrm>
          <a:custGeom>
            <a:avLst/>
            <a:gdLst/>
            <a:ahLst/>
            <a:cxnLst/>
            <a:rect l="l" t="t" r="r" b="b"/>
            <a:pathLst>
              <a:path w="5334045" h="5387924">
                <a:moveTo>
                  <a:pt x="0" y="0"/>
                </a:moveTo>
                <a:lnTo>
                  <a:pt x="5334045" y="0"/>
                </a:lnTo>
                <a:lnTo>
                  <a:pt x="5334045" y="5387924"/>
                </a:lnTo>
                <a:lnTo>
                  <a:pt x="0" y="53879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8" y="1164783"/>
            <a:ext cx="16361544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46">
                <a:solidFill>
                  <a:srgbClr val="404040"/>
                </a:solidFill>
                <a:latin typeface="Hind Bold"/>
                <a:ea typeface="Hind Bold"/>
                <a:cs typeface="Hind Bold"/>
                <a:sym typeface="Hind Bold"/>
              </a:rPr>
              <a:t>Project Link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4CDC2F-08FB-F9FA-6057-3F07150D077B}"/>
              </a:ext>
            </a:extLst>
          </p:cNvPr>
          <p:cNvSpPr txBox="1"/>
          <p:nvPr/>
        </p:nvSpPr>
        <p:spPr>
          <a:xfrm>
            <a:off x="669801" y="8801100"/>
            <a:ext cx="914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hlinkClick r:id="rId5"/>
              </a:rPr>
              <a:t>https://github.com/srinivass07/Edunet-and-IBM-Skill-build-Internship</a:t>
            </a:r>
            <a:endParaRPr lang="en-IN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The college admission chatbot represents a significant advancement in improving accessibility and user experience in the admission process.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By leveraging AI-powered natural language processing, it effectively addresses the informational needs of prospective students.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Offers a scalable solution to accommodate future enhancements and adapt to evolving user requirements.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Contributes to a streamlined and efficient admission process that benefits both applicants and the institution.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403</Words>
  <Application>Microsoft Office PowerPoint</Application>
  <PresentationFormat>Custom</PresentationFormat>
  <Paragraphs>53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Hind Bold</vt:lpstr>
      <vt:lpstr>Zen Maru Gothic Bold</vt:lpstr>
      <vt:lpstr>Zen Maru Gothic</vt:lpstr>
      <vt:lpstr>Arial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template _SB4C_AICTE 1.pptx</dc:title>
  <dc:creator>Tanuja S</dc:creator>
  <cp:lastModifiedBy>Tanuja S</cp:lastModifiedBy>
  <cp:revision>3</cp:revision>
  <dcterms:created xsi:type="dcterms:W3CDTF">2006-08-16T00:00:00Z</dcterms:created>
  <dcterms:modified xsi:type="dcterms:W3CDTF">2025-08-03T12:16:24Z</dcterms:modified>
  <dc:identifier>DAGKQyrNGO4</dc:identifier>
</cp:coreProperties>
</file>

<file path=docProps/thumbnail.jpeg>
</file>